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15" r:id="rId3"/>
    <p:sldId id="314" r:id="rId4"/>
    <p:sldId id="316" r:id="rId5"/>
    <p:sldId id="324" r:id="rId6"/>
    <p:sldId id="325" r:id="rId7"/>
    <p:sldId id="322" r:id="rId8"/>
    <p:sldId id="327" r:id="rId9"/>
    <p:sldId id="328" r:id="rId10"/>
    <p:sldId id="329" r:id="rId11"/>
    <p:sldId id="330" r:id="rId12"/>
    <p:sldId id="331" r:id="rId13"/>
    <p:sldId id="258" r:id="rId14"/>
    <p:sldId id="259" r:id="rId15"/>
    <p:sldId id="323" r:id="rId16"/>
    <p:sldId id="318" r:id="rId17"/>
  </p:sldIdLst>
  <p:sldSz cx="10045700" cy="777716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0">
          <p15:clr>
            <a:srgbClr val="A4A3A4"/>
          </p15:clr>
        </p15:guide>
        <p15:guide id="2" pos="31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1798" autoAdjust="0"/>
  </p:normalViewPr>
  <p:slideViewPr>
    <p:cSldViewPr>
      <p:cViewPr varScale="1">
        <p:scale>
          <a:sx n="67" d="100"/>
          <a:sy n="67" d="100"/>
        </p:scale>
        <p:origin x="1718" y="53"/>
      </p:cViewPr>
      <p:guideLst>
        <p:guide orient="horz" pos="2450"/>
        <p:guide pos="31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BE71E-F433-4982-940B-9C7DD2400597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19213" y="1279525"/>
            <a:ext cx="44608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9CAAD-8209-4F7D-90E2-D2D9CBB07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9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9CAAD-8209-4F7D-90E2-D2D9CBB0789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06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DF67E-61E9-573D-85CC-7DCB06D59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7259F1-5EBA-17B6-B887-89E9593C96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A5D676-8281-7617-4562-8E457D497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E4626-F1DF-60D1-B173-592ED2A243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9CAAD-8209-4F7D-90E2-D2D9CBB0789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04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1F55F-DBBF-018C-4D65-D7A79763D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397D4F-6A55-2C77-3976-21777293A9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A07627-DFEA-1750-F0F3-9AE0F5C8F7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64454-DC9D-693C-2913-33E774A8D1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9CAAD-8209-4F7D-90E2-D2D9CBB0789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89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9CAAD-8209-4F7D-90E2-D2D9CBB0789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9CAAD-8209-4F7D-90E2-D2D9CBB078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9CAAD-8209-4F7D-90E2-D2D9CBB0789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13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EF578-1BE4-055C-E87F-6B75741C4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B0ABA8-B1B4-6BFA-0461-CBCB6D2F35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B72A22-9206-6B59-9F12-17E308A8C4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BCF40-F50C-9277-2E10-5F4F89133A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9CAAD-8209-4F7D-90E2-D2D9CBB0789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34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02C9B-E5E6-8A10-186C-15FED7E9F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23951E-BD8A-15FF-5FCE-6432034559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80B483-B8ED-C9BB-FB4B-CCF0BC2CEC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C80FF-634C-2227-2B2A-53C8B32569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9CAAD-8209-4F7D-90E2-D2D9CBB0789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08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72122-BDC5-2FDB-2D1F-B2E1D6525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1CCE97-E40C-22EC-085C-7F423F3B35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6DF7CF-EC4D-94AE-59E9-EC6E09022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CF540-8067-D1F5-8D96-D44C259922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9CAAD-8209-4F7D-90E2-D2D9CBB078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05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9CAAD-8209-4F7D-90E2-D2D9CBB078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5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AE57E-4F54-DC58-2F1A-B554FFE1C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DB88DB-EF1A-680B-DD51-1B69051415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3AEAA9-B50A-F73A-8405-00F8FC0E51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63821-577C-8DE8-00B6-1E8CE80CE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9CAAD-8209-4F7D-90E2-D2D9CBB0789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02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8CD29-1481-AF3B-6BE0-D235ABF98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C43318-8C83-EF4F-CCAE-ABE6D71721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1A4E40-7AFE-B91F-34B2-8845DD564A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F426C-B7E4-9AA0-C01C-7F513F51CF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9CAAD-8209-4F7D-90E2-D2D9CBB0789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6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301" y="-9603"/>
            <a:ext cx="10074049" cy="7796368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085" y="2726809"/>
            <a:ext cx="6401298" cy="1866952"/>
          </a:xfrm>
        </p:spPr>
        <p:txBody>
          <a:bodyPr anchor="b">
            <a:noAutofit/>
          </a:bodyPr>
          <a:lstStyle>
            <a:lvl1pPr algn="r">
              <a:defRPr sz="5932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2085" y="4593759"/>
            <a:ext cx="6401298" cy="124391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2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6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1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15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18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3782A-1123-478E-BAEA-0B86837AECBB}" type="datetimeFigureOut">
              <a:rPr lang="es-MX" smtClean="0"/>
              <a:pPr>
                <a:defRPr/>
              </a:pPr>
              <a:t>29/06/2026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35E25-7446-4B45-A0C5-3134D0937FE6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513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13" y="691303"/>
            <a:ext cx="6973669" cy="3859777"/>
          </a:xfrm>
        </p:spPr>
        <p:txBody>
          <a:bodyPr anchor="ctr">
            <a:normAutofit/>
          </a:bodyPr>
          <a:lstStyle>
            <a:lvl1pPr algn="l">
              <a:defRPr sz="483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713" y="5069558"/>
            <a:ext cx="6973669" cy="1781515"/>
          </a:xfrm>
        </p:spPr>
        <p:txBody>
          <a:bodyPr anchor="ctr">
            <a:normAutofit/>
          </a:bodyPr>
          <a:lstStyle>
            <a:lvl1pPr marL="0" indent="0" algn="l">
              <a:buNone/>
              <a:defRPr sz="197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2280" indent="0">
              <a:buNone/>
              <a:defRPr sz="1977">
                <a:solidFill>
                  <a:schemeClr val="tx1">
                    <a:tint val="75000"/>
                  </a:schemeClr>
                </a:solidFill>
              </a:defRPr>
            </a:lvl2pPr>
            <a:lvl3pPr marL="1004560" indent="0">
              <a:buNone/>
              <a:defRPr sz="1758">
                <a:solidFill>
                  <a:schemeClr val="tx1">
                    <a:tint val="75000"/>
                  </a:schemeClr>
                </a:solidFill>
              </a:defRPr>
            </a:lvl3pPr>
            <a:lvl4pPr marL="1506840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4pPr>
            <a:lvl5pPr marL="2009120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5pPr>
            <a:lvl6pPr marL="2511400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6pPr>
            <a:lvl7pPr marL="3013680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7pPr>
            <a:lvl8pPr marL="3515959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8pPr>
            <a:lvl9pPr marL="4018239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3782A-1123-478E-BAEA-0B86837AECBB}" type="datetimeFigureOut">
              <a:rPr lang="es-MX" smtClean="0"/>
              <a:pPr>
                <a:defRPr/>
              </a:pPr>
              <a:t>29/06/2026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35E25-7446-4B45-A0C5-3134D0937FE6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347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297" y="691303"/>
            <a:ext cx="6670967" cy="3427713"/>
          </a:xfrm>
        </p:spPr>
        <p:txBody>
          <a:bodyPr anchor="ctr">
            <a:normAutofit/>
          </a:bodyPr>
          <a:lstStyle>
            <a:lvl1pPr algn="l">
              <a:defRPr sz="483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9652" y="4119016"/>
            <a:ext cx="5954257" cy="43206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5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2280" indent="0">
              <a:buFontTx/>
              <a:buNone/>
              <a:defRPr/>
            </a:lvl2pPr>
            <a:lvl3pPr marL="1004560" indent="0">
              <a:buFontTx/>
              <a:buNone/>
              <a:defRPr/>
            </a:lvl3pPr>
            <a:lvl4pPr marL="1506840" indent="0">
              <a:buFontTx/>
              <a:buNone/>
              <a:defRPr/>
            </a:lvl4pPr>
            <a:lvl5pPr marL="200912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712" y="5069558"/>
            <a:ext cx="6973670" cy="1781515"/>
          </a:xfrm>
        </p:spPr>
        <p:txBody>
          <a:bodyPr anchor="ctr">
            <a:normAutofit/>
          </a:bodyPr>
          <a:lstStyle>
            <a:lvl1pPr marL="0" indent="0" algn="l">
              <a:buNone/>
              <a:defRPr sz="197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2280" indent="0">
              <a:buNone/>
              <a:defRPr sz="1977">
                <a:solidFill>
                  <a:schemeClr val="tx1">
                    <a:tint val="75000"/>
                  </a:schemeClr>
                </a:solidFill>
              </a:defRPr>
            </a:lvl2pPr>
            <a:lvl3pPr marL="1004560" indent="0">
              <a:buNone/>
              <a:defRPr sz="1758">
                <a:solidFill>
                  <a:schemeClr val="tx1">
                    <a:tint val="75000"/>
                  </a:schemeClr>
                </a:solidFill>
              </a:defRPr>
            </a:lvl3pPr>
            <a:lvl4pPr marL="1506840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4pPr>
            <a:lvl5pPr marL="2009120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5pPr>
            <a:lvl6pPr marL="2511400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6pPr>
            <a:lvl7pPr marL="3013680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7pPr>
            <a:lvl8pPr marL="3515959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8pPr>
            <a:lvl9pPr marL="4018239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3782A-1123-478E-BAEA-0B86837AECBB}" type="datetimeFigureOut">
              <a:rPr lang="es-MX" smtClean="0"/>
              <a:pPr>
                <a:defRPr/>
              </a:pPr>
              <a:t>29/06/2026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35E25-7446-4B45-A0C5-3134D0937FE6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30312" y="896311"/>
            <a:ext cx="502416" cy="663152"/>
          </a:xfrm>
          <a:prstGeom prst="rect">
            <a:avLst/>
          </a:prstGeom>
        </p:spPr>
        <p:txBody>
          <a:bodyPr vert="horz" lIns="100457" tIns="50229" rIns="100457" bIns="50229" rtlCol="0" anchor="ctr">
            <a:noAutofit/>
          </a:bodyPr>
          <a:lstStyle/>
          <a:p>
            <a:pPr lvl="0"/>
            <a:r>
              <a:rPr lang="en-US" sz="878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13098" y="3273435"/>
            <a:ext cx="502416" cy="663152"/>
          </a:xfrm>
          <a:prstGeom prst="rect">
            <a:avLst/>
          </a:prstGeom>
        </p:spPr>
        <p:txBody>
          <a:bodyPr vert="horz" lIns="100457" tIns="50229" rIns="100457" bIns="50229" rtlCol="0" anchor="ctr">
            <a:noAutofit/>
          </a:bodyPr>
          <a:lstStyle/>
          <a:p>
            <a:pPr lvl="0"/>
            <a:r>
              <a:rPr lang="en-US" sz="878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2626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12" y="2190928"/>
            <a:ext cx="6973670" cy="2943324"/>
          </a:xfrm>
        </p:spPr>
        <p:txBody>
          <a:bodyPr anchor="b">
            <a:normAutofit/>
          </a:bodyPr>
          <a:lstStyle>
            <a:lvl1pPr algn="l">
              <a:defRPr sz="483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712" y="5134252"/>
            <a:ext cx="6973670" cy="1716821"/>
          </a:xfrm>
        </p:spPr>
        <p:txBody>
          <a:bodyPr anchor="t">
            <a:normAutofit/>
          </a:bodyPr>
          <a:lstStyle>
            <a:lvl1pPr marL="0" indent="0" algn="l">
              <a:buNone/>
              <a:defRPr sz="197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2280" indent="0">
              <a:buNone/>
              <a:defRPr sz="1977">
                <a:solidFill>
                  <a:schemeClr val="tx1">
                    <a:tint val="75000"/>
                  </a:schemeClr>
                </a:solidFill>
              </a:defRPr>
            </a:lvl2pPr>
            <a:lvl3pPr marL="1004560" indent="0">
              <a:buNone/>
              <a:defRPr sz="1758">
                <a:solidFill>
                  <a:schemeClr val="tx1">
                    <a:tint val="75000"/>
                  </a:schemeClr>
                </a:solidFill>
              </a:defRPr>
            </a:lvl3pPr>
            <a:lvl4pPr marL="1506840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4pPr>
            <a:lvl5pPr marL="2009120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5pPr>
            <a:lvl6pPr marL="2511400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6pPr>
            <a:lvl7pPr marL="3013680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7pPr>
            <a:lvl8pPr marL="3515959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8pPr>
            <a:lvl9pPr marL="4018239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3782A-1123-478E-BAEA-0B86837AECBB}" type="datetimeFigureOut">
              <a:rPr lang="es-MX" smtClean="0"/>
              <a:pPr>
                <a:defRPr/>
              </a:pPr>
              <a:t>29/06/2026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35E25-7446-4B45-A0C5-3134D0937FE6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4165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297" y="691303"/>
            <a:ext cx="6670967" cy="3427713"/>
          </a:xfrm>
        </p:spPr>
        <p:txBody>
          <a:bodyPr anchor="ctr">
            <a:normAutofit/>
          </a:bodyPr>
          <a:lstStyle>
            <a:lvl1pPr algn="l">
              <a:defRPr sz="483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9710" y="4551080"/>
            <a:ext cx="6973671" cy="5831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3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2280" indent="0">
              <a:buFontTx/>
              <a:buNone/>
              <a:defRPr/>
            </a:lvl2pPr>
            <a:lvl3pPr marL="1004560" indent="0">
              <a:buFontTx/>
              <a:buNone/>
              <a:defRPr/>
            </a:lvl3pPr>
            <a:lvl4pPr marL="1506840" indent="0">
              <a:buFontTx/>
              <a:buNone/>
              <a:defRPr/>
            </a:lvl4pPr>
            <a:lvl5pPr marL="200912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712" y="5134252"/>
            <a:ext cx="6973670" cy="1716821"/>
          </a:xfrm>
        </p:spPr>
        <p:txBody>
          <a:bodyPr anchor="t">
            <a:normAutofit/>
          </a:bodyPr>
          <a:lstStyle>
            <a:lvl1pPr marL="0" indent="0" algn="l">
              <a:buNone/>
              <a:defRPr sz="197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2280" indent="0">
              <a:buNone/>
              <a:defRPr sz="1977">
                <a:solidFill>
                  <a:schemeClr val="tx1">
                    <a:tint val="75000"/>
                  </a:schemeClr>
                </a:solidFill>
              </a:defRPr>
            </a:lvl2pPr>
            <a:lvl3pPr marL="1004560" indent="0">
              <a:buNone/>
              <a:defRPr sz="1758">
                <a:solidFill>
                  <a:schemeClr val="tx1">
                    <a:tint val="75000"/>
                  </a:schemeClr>
                </a:solidFill>
              </a:defRPr>
            </a:lvl3pPr>
            <a:lvl4pPr marL="1506840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4pPr>
            <a:lvl5pPr marL="2009120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5pPr>
            <a:lvl6pPr marL="2511400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6pPr>
            <a:lvl7pPr marL="3013680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7pPr>
            <a:lvl8pPr marL="3515959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8pPr>
            <a:lvl9pPr marL="4018239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3782A-1123-478E-BAEA-0B86837AECBB}" type="datetimeFigureOut">
              <a:rPr lang="es-MX" smtClean="0"/>
              <a:pPr>
                <a:defRPr/>
              </a:pPr>
              <a:t>29/06/2026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35E25-7446-4B45-A0C5-3134D0937FE6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30312" y="896311"/>
            <a:ext cx="502416" cy="663152"/>
          </a:xfrm>
          <a:prstGeom prst="rect">
            <a:avLst/>
          </a:prstGeom>
        </p:spPr>
        <p:txBody>
          <a:bodyPr vert="horz" lIns="100457" tIns="50229" rIns="100457" bIns="50229" rtlCol="0" anchor="ctr">
            <a:noAutofit/>
          </a:bodyPr>
          <a:lstStyle/>
          <a:p>
            <a:pPr lvl="0"/>
            <a:r>
              <a:rPr lang="en-US" sz="878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13098" y="3273435"/>
            <a:ext cx="502416" cy="663152"/>
          </a:xfrm>
          <a:prstGeom prst="rect">
            <a:avLst/>
          </a:prstGeom>
        </p:spPr>
        <p:txBody>
          <a:bodyPr vert="horz" lIns="100457" tIns="50229" rIns="100457" bIns="50229" rtlCol="0" anchor="ctr">
            <a:noAutofit/>
          </a:bodyPr>
          <a:lstStyle/>
          <a:p>
            <a:pPr lvl="0"/>
            <a:r>
              <a:rPr lang="en-US" sz="878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2819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578" y="691303"/>
            <a:ext cx="6966804" cy="3427713"/>
          </a:xfrm>
        </p:spPr>
        <p:txBody>
          <a:bodyPr anchor="ctr">
            <a:normAutofit/>
          </a:bodyPr>
          <a:lstStyle>
            <a:lvl1pPr algn="l">
              <a:defRPr sz="483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9710" y="4551080"/>
            <a:ext cx="6973671" cy="5831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37">
                <a:solidFill>
                  <a:schemeClr val="accent1"/>
                </a:solidFill>
              </a:defRPr>
            </a:lvl1pPr>
            <a:lvl2pPr marL="502280" indent="0">
              <a:buFontTx/>
              <a:buNone/>
              <a:defRPr/>
            </a:lvl2pPr>
            <a:lvl3pPr marL="1004560" indent="0">
              <a:buFontTx/>
              <a:buNone/>
              <a:defRPr/>
            </a:lvl3pPr>
            <a:lvl4pPr marL="1506840" indent="0">
              <a:buFontTx/>
              <a:buNone/>
              <a:defRPr/>
            </a:lvl4pPr>
            <a:lvl5pPr marL="200912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712" y="5134252"/>
            <a:ext cx="6973670" cy="1716821"/>
          </a:xfrm>
        </p:spPr>
        <p:txBody>
          <a:bodyPr anchor="t">
            <a:normAutofit/>
          </a:bodyPr>
          <a:lstStyle>
            <a:lvl1pPr marL="0" indent="0" algn="l">
              <a:buNone/>
              <a:defRPr sz="197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2280" indent="0">
              <a:buNone/>
              <a:defRPr sz="1977">
                <a:solidFill>
                  <a:schemeClr val="tx1">
                    <a:tint val="75000"/>
                  </a:schemeClr>
                </a:solidFill>
              </a:defRPr>
            </a:lvl2pPr>
            <a:lvl3pPr marL="1004560" indent="0">
              <a:buNone/>
              <a:defRPr sz="1758">
                <a:solidFill>
                  <a:schemeClr val="tx1">
                    <a:tint val="75000"/>
                  </a:schemeClr>
                </a:solidFill>
              </a:defRPr>
            </a:lvl3pPr>
            <a:lvl4pPr marL="1506840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4pPr>
            <a:lvl5pPr marL="2009120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5pPr>
            <a:lvl6pPr marL="2511400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6pPr>
            <a:lvl7pPr marL="3013680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7pPr>
            <a:lvl8pPr marL="3515959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8pPr>
            <a:lvl9pPr marL="4018239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3782A-1123-478E-BAEA-0B86837AECBB}" type="datetimeFigureOut">
              <a:rPr lang="es-MX" smtClean="0"/>
              <a:pPr>
                <a:defRPr/>
              </a:pPr>
              <a:t>29/06/2026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35E25-7446-4B45-A0C5-3134D0937FE6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2116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3782A-1123-478E-BAEA-0B86837AECBB}" type="datetimeFigureOut">
              <a:rPr lang="es-MX" smtClean="0"/>
              <a:pPr>
                <a:defRPr/>
              </a:pPr>
              <a:t>29/06/2026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35E25-7446-4B45-A0C5-3134D0937FE6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8870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741" y="691304"/>
            <a:ext cx="1075334" cy="5955292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712" y="691304"/>
            <a:ext cx="5707313" cy="59552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3782A-1123-478E-BAEA-0B86837AECBB}" type="datetimeFigureOut">
              <a:rPr lang="es-MX" smtClean="0"/>
              <a:pPr>
                <a:defRPr/>
              </a:pPr>
              <a:t>29/06/2026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35E25-7446-4B45-A0C5-3134D0937FE6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328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3782A-1123-478E-BAEA-0B86837AECBB}" type="datetimeFigureOut">
              <a:rPr lang="es-MX" smtClean="0"/>
              <a:pPr>
                <a:defRPr/>
              </a:pPr>
              <a:t>29/06/2026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35E25-7446-4B45-A0C5-3134D0937FE6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185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12" y="3062860"/>
            <a:ext cx="6973670" cy="2071394"/>
          </a:xfrm>
        </p:spPr>
        <p:txBody>
          <a:bodyPr anchor="b"/>
          <a:lstStyle>
            <a:lvl1pPr algn="l">
              <a:defRPr sz="439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712" y="5134252"/>
            <a:ext cx="6973670" cy="975718"/>
          </a:xfrm>
        </p:spPr>
        <p:txBody>
          <a:bodyPr anchor="t"/>
          <a:lstStyle>
            <a:lvl1pPr marL="0" indent="0" algn="l">
              <a:buNone/>
              <a:defRPr sz="219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2280" indent="0">
              <a:buNone/>
              <a:defRPr sz="1977">
                <a:solidFill>
                  <a:schemeClr val="tx1">
                    <a:tint val="75000"/>
                  </a:schemeClr>
                </a:solidFill>
              </a:defRPr>
            </a:lvl2pPr>
            <a:lvl3pPr marL="1004560" indent="0">
              <a:buNone/>
              <a:defRPr sz="1758">
                <a:solidFill>
                  <a:schemeClr val="tx1">
                    <a:tint val="75000"/>
                  </a:schemeClr>
                </a:solidFill>
              </a:defRPr>
            </a:lvl3pPr>
            <a:lvl4pPr marL="1506840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4pPr>
            <a:lvl5pPr marL="2009120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5pPr>
            <a:lvl6pPr marL="2511400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6pPr>
            <a:lvl7pPr marL="3013680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7pPr>
            <a:lvl8pPr marL="3515959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8pPr>
            <a:lvl9pPr marL="4018239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3782A-1123-478E-BAEA-0B86837AECBB}" type="datetimeFigureOut">
              <a:rPr lang="es-MX" smtClean="0"/>
              <a:pPr>
                <a:defRPr/>
              </a:pPr>
              <a:t>29/06/2026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35E25-7446-4B45-A0C5-3134D0937FE6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259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13" y="691303"/>
            <a:ext cx="6973669" cy="1497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714" y="2450168"/>
            <a:ext cx="3392631" cy="4400904"/>
          </a:xfrm>
        </p:spPr>
        <p:txBody>
          <a:bodyPr>
            <a:normAutofit/>
          </a:bodyPr>
          <a:lstStyle>
            <a:lvl1pPr>
              <a:defRPr sz="1977"/>
            </a:lvl1pPr>
            <a:lvl2pPr>
              <a:defRPr sz="1758"/>
            </a:lvl2pPr>
            <a:lvl3pPr>
              <a:defRPr sz="1538"/>
            </a:lvl3pPr>
            <a:lvl4pPr>
              <a:defRPr sz="1318"/>
            </a:lvl4pPr>
            <a:lvl5pPr>
              <a:defRPr sz="1318"/>
            </a:lvl5pPr>
            <a:lvl6pPr>
              <a:defRPr sz="1318"/>
            </a:lvl6pPr>
            <a:lvl7pPr>
              <a:defRPr sz="1318"/>
            </a:lvl7pPr>
            <a:lvl8pPr>
              <a:defRPr sz="1318"/>
            </a:lvl8pPr>
            <a:lvl9pPr>
              <a:defRPr sz="131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0750" y="2450170"/>
            <a:ext cx="3392632" cy="4400905"/>
          </a:xfrm>
        </p:spPr>
        <p:txBody>
          <a:bodyPr>
            <a:normAutofit/>
          </a:bodyPr>
          <a:lstStyle>
            <a:lvl1pPr>
              <a:defRPr sz="1977"/>
            </a:lvl1pPr>
            <a:lvl2pPr>
              <a:defRPr sz="1758"/>
            </a:lvl2pPr>
            <a:lvl3pPr>
              <a:defRPr sz="1538"/>
            </a:lvl3pPr>
            <a:lvl4pPr>
              <a:defRPr sz="1318"/>
            </a:lvl4pPr>
            <a:lvl5pPr>
              <a:defRPr sz="1318"/>
            </a:lvl5pPr>
            <a:lvl6pPr>
              <a:defRPr sz="1318"/>
            </a:lvl6pPr>
            <a:lvl7pPr>
              <a:defRPr sz="1318"/>
            </a:lvl7pPr>
            <a:lvl8pPr>
              <a:defRPr sz="1318"/>
            </a:lvl8pPr>
            <a:lvl9pPr>
              <a:defRPr sz="131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3782A-1123-478E-BAEA-0B86837AECBB}" type="datetimeFigureOut">
              <a:rPr lang="es-MX" smtClean="0"/>
              <a:pPr>
                <a:defRPr/>
              </a:pPr>
              <a:t>29/06/2026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35E25-7446-4B45-A0C5-3134D0937FE6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55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13" y="691303"/>
            <a:ext cx="6973668" cy="14978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712" y="2450615"/>
            <a:ext cx="3395447" cy="653497"/>
          </a:xfrm>
        </p:spPr>
        <p:txBody>
          <a:bodyPr anchor="b">
            <a:noAutofit/>
          </a:bodyPr>
          <a:lstStyle>
            <a:lvl1pPr marL="0" indent="0">
              <a:buNone/>
              <a:defRPr sz="2637" b="0"/>
            </a:lvl1pPr>
            <a:lvl2pPr marL="502280" indent="0">
              <a:buNone/>
              <a:defRPr sz="2197" b="1"/>
            </a:lvl2pPr>
            <a:lvl3pPr marL="1004560" indent="0">
              <a:buNone/>
              <a:defRPr sz="1977" b="1"/>
            </a:lvl3pPr>
            <a:lvl4pPr marL="1506840" indent="0">
              <a:buNone/>
              <a:defRPr sz="1758" b="1"/>
            </a:lvl4pPr>
            <a:lvl5pPr marL="2009120" indent="0">
              <a:buNone/>
              <a:defRPr sz="1758" b="1"/>
            </a:lvl5pPr>
            <a:lvl6pPr marL="2511400" indent="0">
              <a:buNone/>
              <a:defRPr sz="1758" b="1"/>
            </a:lvl6pPr>
            <a:lvl7pPr marL="3013680" indent="0">
              <a:buNone/>
              <a:defRPr sz="1758" b="1"/>
            </a:lvl7pPr>
            <a:lvl8pPr marL="3515959" indent="0">
              <a:buNone/>
              <a:defRPr sz="1758" b="1"/>
            </a:lvl8pPr>
            <a:lvl9pPr marL="4018239" indent="0">
              <a:buNone/>
              <a:defRPr sz="175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712" y="3104114"/>
            <a:ext cx="3395447" cy="374696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7933" y="2450615"/>
            <a:ext cx="3395447" cy="653497"/>
          </a:xfrm>
        </p:spPr>
        <p:txBody>
          <a:bodyPr anchor="b">
            <a:noAutofit/>
          </a:bodyPr>
          <a:lstStyle>
            <a:lvl1pPr marL="0" indent="0">
              <a:buNone/>
              <a:defRPr sz="2637" b="0"/>
            </a:lvl1pPr>
            <a:lvl2pPr marL="502280" indent="0">
              <a:buNone/>
              <a:defRPr sz="2197" b="1"/>
            </a:lvl2pPr>
            <a:lvl3pPr marL="1004560" indent="0">
              <a:buNone/>
              <a:defRPr sz="1977" b="1"/>
            </a:lvl3pPr>
            <a:lvl4pPr marL="1506840" indent="0">
              <a:buNone/>
              <a:defRPr sz="1758" b="1"/>
            </a:lvl4pPr>
            <a:lvl5pPr marL="2009120" indent="0">
              <a:buNone/>
              <a:defRPr sz="1758" b="1"/>
            </a:lvl5pPr>
            <a:lvl6pPr marL="2511400" indent="0">
              <a:buNone/>
              <a:defRPr sz="1758" b="1"/>
            </a:lvl6pPr>
            <a:lvl7pPr marL="3013680" indent="0">
              <a:buNone/>
              <a:defRPr sz="1758" b="1"/>
            </a:lvl7pPr>
            <a:lvl8pPr marL="3515959" indent="0">
              <a:buNone/>
              <a:defRPr sz="1758" b="1"/>
            </a:lvl8pPr>
            <a:lvl9pPr marL="4018239" indent="0">
              <a:buNone/>
              <a:defRPr sz="175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7933" y="3104114"/>
            <a:ext cx="3395447" cy="374696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3782A-1123-478E-BAEA-0B86837AECBB}" type="datetimeFigureOut">
              <a:rPr lang="es-MX" smtClean="0"/>
              <a:pPr>
                <a:defRPr/>
              </a:pPr>
              <a:t>29/06/2026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35E25-7446-4B45-A0C5-3134D0937FE6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41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12" y="691303"/>
            <a:ext cx="6973669" cy="1497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3782A-1123-478E-BAEA-0B86837AECBB}" type="datetimeFigureOut">
              <a:rPr lang="es-MX" smtClean="0"/>
              <a:pPr>
                <a:defRPr/>
              </a:pPr>
              <a:t>29/06/2026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35E25-7446-4B45-A0C5-3134D0937FE6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580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3782A-1123-478E-BAEA-0B86837AECBB}" type="datetimeFigureOut">
              <a:rPr lang="es-MX" smtClean="0"/>
              <a:pPr>
                <a:defRPr/>
              </a:pPr>
              <a:t>29/06/2026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35E25-7446-4B45-A0C5-3134D0937FE6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175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12" y="1699459"/>
            <a:ext cx="3065325" cy="1449816"/>
          </a:xfrm>
        </p:spPr>
        <p:txBody>
          <a:bodyPr anchor="b">
            <a:normAutofit/>
          </a:bodyPr>
          <a:lstStyle>
            <a:lvl1pPr>
              <a:defRPr sz="21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443" y="583940"/>
            <a:ext cx="3719938" cy="6267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712" y="3149274"/>
            <a:ext cx="3065325" cy="2930837"/>
          </a:xfrm>
        </p:spPr>
        <p:txBody>
          <a:bodyPr>
            <a:normAutofit/>
          </a:bodyPr>
          <a:lstStyle>
            <a:lvl1pPr marL="0" indent="0">
              <a:buNone/>
              <a:defRPr sz="1538"/>
            </a:lvl1pPr>
            <a:lvl2pPr marL="376710" indent="0">
              <a:buNone/>
              <a:defRPr sz="1154"/>
            </a:lvl2pPr>
            <a:lvl3pPr marL="753420" indent="0">
              <a:buNone/>
              <a:defRPr sz="989"/>
            </a:lvl3pPr>
            <a:lvl4pPr marL="1130130" indent="0">
              <a:buNone/>
              <a:defRPr sz="824"/>
            </a:lvl4pPr>
            <a:lvl5pPr marL="1506840" indent="0">
              <a:buNone/>
              <a:defRPr sz="824"/>
            </a:lvl5pPr>
            <a:lvl6pPr marL="1883550" indent="0">
              <a:buNone/>
              <a:defRPr sz="824"/>
            </a:lvl6pPr>
            <a:lvl7pPr marL="2260260" indent="0">
              <a:buNone/>
              <a:defRPr sz="824"/>
            </a:lvl7pPr>
            <a:lvl8pPr marL="2636970" indent="0">
              <a:buNone/>
              <a:defRPr sz="824"/>
            </a:lvl8pPr>
            <a:lvl9pPr marL="3013680" indent="0">
              <a:buNone/>
              <a:defRPr sz="8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3782A-1123-478E-BAEA-0B86837AECBB}" type="datetimeFigureOut">
              <a:rPr lang="es-MX" smtClean="0"/>
              <a:pPr>
                <a:defRPr/>
              </a:pPr>
              <a:t>29/06/2026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35E25-7446-4B45-A0C5-3134D0937FE6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082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12" y="5444014"/>
            <a:ext cx="6973669" cy="642697"/>
          </a:xfrm>
        </p:spPr>
        <p:txBody>
          <a:bodyPr anchor="b">
            <a:normAutofit/>
          </a:bodyPr>
          <a:lstStyle>
            <a:lvl1pPr algn="l">
              <a:defRPr sz="263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9712" y="691304"/>
            <a:ext cx="6973669" cy="4361151"/>
          </a:xfrm>
        </p:spPr>
        <p:txBody>
          <a:bodyPr anchor="t">
            <a:normAutofit/>
          </a:bodyPr>
          <a:lstStyle>
            <a:lvl1pPr marL="0" indent="0" algn="ctr">
              <a:buNone/>
              <a:defRPr sz="1758"/>
            </a:lvl1pPr>
            <a:lvl2pPr marL="502280" indent="0">
              <a:buNone/>
              <a:defRPr sz="1758"/>
            </a:lvl2pPr>
            <a:lvl3pPr marL="1004560" indent="0">
              <a:buNone/>
              <a:defRPr sz="1758"/>
            </a:lvl3pPr>
            <a:lvl4pPr marL="1506840" indent="0">
              <a:buNone/>
              <a:defRPr sz="1758"/>
            </a:lvl4pPr>
            <a:lvl5pPr marL="2009120" indent="0">
              <a:buNone/>
              <a:defRPr sz="1758"/>
            </a:lvl5pPr>
            <a:lvl6pPr marL="2511400" indent="0">
              <a:buNone/>
              <a:defRPr sz="1758"/>
            </a:lvl6pPr>
            <a:lvl7pPr marL="3013680" indent="0">
              <a:buNone/>
              <a:defRPr sz="1758"/>
            </a:lvl7pPr>
            <a:lvl8pPr marL="3515959" indent="0">
              <a:buNone/>
              <a:defRPr sz="1758"/>
            </a:lvl8pPr>
            <a:lvl9pPr marL="4018239" indent="0">
              <a:buNone/>
              <a:defRPr sz="175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712" y="6086711"/>
            <a:ext cx="6973669" cy="764362"/>
          </a:xfrm>
        </p:spPr>
        <p:txBody>
          <a:bodyPr>
            <a:normAutofit/>
          </a:bodyPr>
          <a:lstStyle>
            <a:lvl1pPr marL="0" indent="0">
              <a:buNone/>
              <a:defRPr sz="1318"/>
            </a:lvl1pPr>
            <a:lvl2pPr marL="502280" indent="0">
              <a:buNone/>
              <a:defRPr sz="1318"/>
            </a:lvl2pPr>
            <a:lvl3pPr marL="1004560" indent="0">
              <a:buNone/>
              <a:defRPr sz="1099"/>
            </a:lvl3pPr>
            <a:lvl4pPr marL="1506840" indent="0">
              <a:buNone/>
              <a:defRPr sz="989"/>
            </a:lvl4pPr>
            <a:lvl5pPr marL="2009120" indent="0">
              <a:buNone/>
              <a:defRPr sz="989"/>
            </a:lvl5pPr>
            <a:lvl6pPr marL="2511400" indent="0">
              <a:buNone/>
              <a:defRPr sz="989"/>
            </a:lvl6pPr>
            <a:lvl7pPr marL="3013680" indent="0">
              <a:buNone/>
              <a:defRPr sz="989"/>
            </a:lvl7pPr>
            <a:lvl8pPr marL="3515959" indent="0">
              <a:buNone/>
              <a:defRPr sz="989"/>
            </a:lvl8pPr>
            <a:lvl9pPr marL="4018239" indent="0">
              <a:buNone/>
              <a:defRPr sz="98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3782A-1123-478E-BAEA-0B86837AECBB}" type="datetimeFigureOut">
              <a:rPr lang="es-MX" smtClean="0"/>
              <a:pPr>
                <a:defRPr/>
              </a:pPr>
              <a:t>29/06/2026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35E25-7446-4B45-A0C5-3134D0937FE6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924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302" y="-9603"/>
            <a:ext cx="10074050" cy="7796368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9713" y="691303"/>
            <a:ext cx="6973668" cy="1497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712" y="2450170"/>
            <a:ext cx="6973669" cy="4400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38277" y="6851074"/>
            <a:ext cx="751595" cy="414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C3782A-1123-478E-BAEA-0B86837AECBB}" type="datetimeFigureOut">
              <a:rPr lang="es-MX" smtClean="0"/>
              <a:pPr>
                <a:defRPr/>
              </a:pPr>
              <a:t>29/06/2026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9713" y="6851074"/>
            <a:ext cx="5078850" cy="414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0193" y="6851074"/>
            <a:ext cx="563190" cy="414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9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8735E25-7446-4B45-A0C5-3134D0937FE6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810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502280" rtl="0" eaLnBrk="1" latinLnBrk="0" hangingPunct="1">
        <a:spcBef>
          <a:spcPct val="0"/>
        </a:spcBef>
        <a:buNone/>
        <a:defRPr sz="3955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6710" indent="-376710" algn="l" defTabSz="502280" rtl="0" eaLnBrk="1" latinLnBrk="0" hangingPunct="1">
        <a:spcBef>
          <a:spcPts val="109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7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6205" indent="-313925" algn="l" defTabSz="502280" rtl="0" eaLnBrk="1" latinLnBrk="0" hangingPunct="1">
        <a:spcBef>
          <a:spcPts val="109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5700" indent="-251140" algn="l" defTabSz="502280" rtl="0" eaLnBrk="1" latinLnBrk="0" hangingPunct="1">
        <a:spcBef>
          <a:spcPts val="109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57980" indent="-251140" algn="l" defTabSz="502280" rtl="0" eaLnBrk="1" latinLnBrk="0" hangingPunct="1">
        <a:spcBef>
          <a:spcPts val="109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1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0260" indent="-251140" algn="l" defTabSz="502280" rtl="0" eaLnBrk="1" latinLnBrk="0" hangingPunct="1">
        <a:spcBef>
          <a:spcPts val="109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1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62540" indent="-251140" algn="l" defTabSz="502280" rtl="0" eaLnBrk="1" latinLnBrk="0" hangingPunct="1">
        <a:spcBef>
          <a:spcPts val="109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1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64819" indent="-251140" algn="l" defTabSz="502280" rtl="0" eaLnBrk="1" latinLnBrk="0" hangingPunct="1">
        <a:spcBef>
          <a:spcPts val="109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1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67099" indent="-251140" algn="l" defTabSz="502280" rtl="0" eaLnBrk="1" latinLnBrk="0" hangingPunct="1">
        <a:spcBef>
          <a:spcPts val="109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1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69379" indent="-251140" algn="l" defTabSz="502280" rtl="0" eaLnBrk="1" latinLnBrk="0" hangingPunct="1">
        <a:spcBef>
          <a:spcPts val="109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1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280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1pPr>
      <a:lvl2pPr marL="502280" algn="l" defTabSz="502280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2pPr>
      <a:lvl3pPr marL="1004560" algn="l" defTabSz="502280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3pPr>
      <a:lvl4pPr marL="1506840" algn="l" defTabSz="502280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4pPr>
      <a:lvl5pPr marL="2009120" algn="l" defTabSz="502280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5pPr>
      <a:lvl6pPr marL="2511400" algn="l" defTabSz="502280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6pPr>
      <a:lvl7pPr marL="3013680" algn="l" defTabSz="502280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7pPr>
      <a:lvl8pPr marL="3515959" algn="l" defTabSz="502280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8pPr>
      <a:lvl9pPr marL="4018239" algn="l" defTabSz="502280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tm_VfTHNAg?feature=oembed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314" y="4040981"/>
            <a:ext cx="95770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b="1" dirty="0"/>
          </a:p>
          <a:p>
            <a:pPr algn="ctr"/>
            <a:endParaRPr lang="es-ES" sz="2400" b="1" dirty="0"/>
          </a:p>
          <a:p>
            <a:pPr algn="ctr"/>
            <a:r>
              <a:rPr lang="es-ES" sz="4000" b="1" dirty="0">
                <a:solidFill>
                  <a:schemeClr val="accent3">
                    <a:lumMod val="50000"/>
                  </a:schemeClr>
                </a:solidFill>
              </a:rPr>
              <a:t>SPONSORSHIP PACKAGES</a:t>
            </a:r>
          </a:p>
          <a:p>
            <a:pPr algn="ctr"/>
            <a:endParaRPr lang="es-ES" sz="2800" b="1" dirty="0"/>
          </a:p>
          <a:p>
            <a:pPr algn="ctr"/>
            <a:r>
              <a:rPr lang="es-ES" sz="2000" b="1" dirty="0"/>
              <a:t>Nov 4-6, 2026</a:t>
            </a:r>
          </a:p>
          <a:p>
            <a:pPr algn="ctr"/>
            <a:endParaRPr lang="es-ES" sz="2000" b="1" dirty="0"/>
          </a:p>
          <a:p>
            <a:pPr algn="ctr"/>
            <a:r>
              <a:rPr lang="es-ES" sz="2000" b="1" dirty="0"/>
              <a:t>Mexicali, Baja California, México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CCAB22-876E-8DF5-43F8-B3CBA64CD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2" y="2404367"/>
            <a:ext cx="9582120" cy="20602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E8741-A002-516D-AF20-5AF78B975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17E1CC-A9EA-4A80-4DBD-99BE82C082A5}"/>
              </a:ext>
            </a:extLst>
          </p:cNvPr>
          <p:cNvSpPr txBox="1"/>
          <p:nvPr/>
        </p:nvSpPr>
        <p:spPr>
          <a:xfrm>
            <a:off x="151694" y="1678781"/>
            <a:ext cx="97479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Your logo shown (medium size) on all banners, posters, flyers,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Group with others post of your company on 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 full badges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Include promotional goodies at event entrance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Have promotional items on different parts of the event (X-banners, postcards, keyrings,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Participate in the business mixer, VG elevator pitch, </a:t>
            </a:r>
            <a:r>
              <a:rPr lang="en-US" sz="2400" dirty="0" err="1"/>
              <a:t>MeetToMatch</a:t>
            </a:r>
            <a:r>
              <a:rPr lang="en-US" sz="2400" dirty="0"/>
              <a:t>, round tables, conferences, padel tournament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A3FE3-3F4E-9F2E-FFA1-A61A72CCAF38}"/>
              </a:ext>
            </a:extLst>
          </p:cNvPr>
          <p:cNvSpPr txBox="1"/>
          <p:nvPr/>
        </p:nvSpPr>
        <p:spPr>
          <a:xfrm>
            <a:off x="240742" y="311622"/>
            <a:ext cx="6077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SILVER SPONSOR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13DE58-E0F9-0E5D-9E69-4C070924AF12}"/>
              </a:ext>
            </a:extLst>
          </p:cNvPr>
          <p:cNvSpPr txBox="1"/>
          <p:nvPr/>
        </p:nvSpPr>
        <p:spPr>
          <a:xfrm>
            <a:off x="240742" y="6428006"/>
            <a:ext cx="790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Participation fee: </a:t>
            </a:r>
            <a:r>
              <a:rPr lang="en-US" sz="3200" strike="sngStrike" dirty="0">
                <a:solidFill>
                  <a:srgbClr val="FF0000"/>
                </a:solidFill>
              </a:rPr>
              <a:t>$3,000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$2,000 USD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600B6D-085A-EB9E-1044-3698E934DD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26" y="216121"/>
            <a:ext cx="4006723" cy="86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34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AE9BA-B01F-C710-C86A-F7D9D011C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819096C-6815-9A89-166F-D1510D267CB4}"/>
              </a:ext>
            </a:extLst>
          </p:cNvPr>
          <p:cNvSpPr txBox="1"/>
          <p:nvPr/>
        </p:nvSpPr>
        <p:spPr>
          <a:xfrm>
            <a:off x="151694" y="1996261"/>
            <a:ext cx="9747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Your logo shown (small size) on all banners, posters, flyers,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Group with others post of your company on 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Include promotional goodies at event entrance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Have promotional items on different parts of the event (X-banners, postcards, keyrings,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B98B8-987C-03D7-9FF5-765FA0441C64}"/>
              </a:ext>
            </a:extLst>
          </p:cNvPr>
          <p:cNvSpPr txBox="1"/>
          <p:nvPr/>
        </p:nvSpPr>
        <p:spPr>
          <a:xfrm>
            <a:off x="240742" y="311622"/>
            <a:ext cx="6077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BRONZE SPONSOR</a:t>
            </a:r>
            <a:endParaRPr lang="en-US" sz="2400" b="1" dirty="0"/>
          </a:p>
          <a:p>
            <a:pPr algn="just"/>
            <a:r>
              <a:rPr lang="en-US" sz="2400" b="1" dirty="0"/>
              <a:t>Lunch/Drinks Host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92D094-5815-25BC-2934-D24011D566CC}"/>
              </a:ext>
            </a:extLst>
          </p:cNvPr>
          <p:cNvSpPr txBox="1"/>
          <p:nvPr/>
        </p:nvSpPr>
        <p:spPr>
          <a:xfrm>
            <a:off x="240742" y="6428006"/>
            <a:ext cx="790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Participation fee: </a:t>
            </a:r>
            <a:r>
              <a:rPr lang="en-US" sz="3200" strike="sngStrike" dirty="0">
                <a:solidFill>
                  <a:srgbClr val="FF0000"/>
                </a:solidFill>
              </a:rPr>
              <a:t>$1,500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$1,000 USD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BE7B36-700C-CF9E-262A-6BA39F5E67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26" y="216121"/>
            <a:ext cx="4006723" cy="86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53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E8DEA-5016-6995-8481-1F42A7D9A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5E56B5-024E-A9C9-5D4D-4B4F57878115}"/>
              </a:ext>
            </a:extLst>
          </p:cNvPr>
          <p:cNvSpPr txBox="1"/>
          <p:nvPr/>
        </p:nvSpPr>
        <p:spPr>
          <a:xfrm>
            <a:off x="240742" y="311622"/>
            <a:ext cx="6077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SUMMARY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09472E-798F-6171-ACA1-4FA4394449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26" y="216121"/>
            <a:ext cx="4006723" cy="8614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683DBE-C902-72BF-9B12-CBDCD690D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50" y="1183120"/>
            <a:ext cx="8382000" cy="632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0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4E33A2-2374-3C0E-DE37-6CD4FF2D9DA1}"/>
              </a:ext>
            </a:extLst>
          </p:cNvPr>
          <p:cNvSpPr txBox="1"/>
          <p:nvPr/>
        </p:nvSpPr>
        <p:spPr>
          <a:xfrm>
            <a:off x="246386" y="1145381"/>
            <a:ext cx="957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err="1"/>
              <a:t>Photo</a:t>
            </a:r>
            <a:r>
              <a:rPr lang="es-MX" sz="2400" b="1" dirty="0"/>
              <a:t> </a:t>
            </a:r>
            <a:r>
              <a:rPr lang="es-MX" sz="2400" b="1" dirty="0" err="1"/>
              <a:t>wall</a:t>
            </a:r>
            <a:endParaRPr lang="es-MX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9C116-1199-1E27-5A7F-F4CDC1E09C6D}"/>
              </a:ext>
            </a:extLst>
          </p:cNvPr>
          <p:cNvSpPr txBox="1"/>
          <p:nvPr/>
        </p:nvSpPr>
        <p:spPr>
          <a:xfrm>
            <a:off x="240742" y="311622"/>
            <a:ext cx="6077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Gamacon 2025 marketing material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9B346-0672-77FC-18B6-1F956A5050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26" y="216121"/>
            <a:ext cx="4006723" cy="861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158C23-D87A-BEB5-D0E1-36D7AB202A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1614014"/>
            <a:ext cx="6705600" cy="594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43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8FE7988-FF4E-A1D0-B3DC-ECB4138FF438}"/>
              </a:ext>
            </a:extLst>
          </p:cNvPr>
          <p:cNvSpPr txBox="1"/>
          <p:nvPr/>
        </p:nvSpPr>
        <p:spPr>
          <a:xfrm>
            <a:off x="240742" y="311622"/>
            <a:ext cx="6077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Gamacon 2025 marketing material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B0A4D1-DBAB-8B74-CBCE-9456E12A520C}"/>
              </a:ext>
            </a:extLst>
          </p:cNvPr>
          <p:cNvSpPr txBox="1"/>
          <p:nvPr/>
        </p:nvSpPr>
        <p:spPr>
          <a:xfrm>
            <a:off x="246386" y="1145381"/>
            <a:ext cx="957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X-banners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65CBE-4DB1-301A-E3DD-FE9C7C5F9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26" y="216121"/>
            <a:ext cx="4006723" cy="8614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A907E8-6399-AE48-5FA0-17DC1A211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45" y="1770683"/>
            <a:ext cx="2221809" cy="5554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30B41A-C948-7475-39EA-AB7F07FDFF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03" y="1767840"/>
            <a:ext cx="2221809" cy="5554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A81145-6B63-D8DE-645E-5D0B9FB9F7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89" y="1754981"/>
            <a:ext cx="2221809" cy="555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70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7868F-1285-28B5-C844-07E255D91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008447-A631-10CE-7B3A-89075DBA7A21}"/>
              </a:ext>
            </a:extLst>
          </p:cNvPr>
          <p:cNvSpPr txBox="1"/>
          <p:nvPr/>
        </p:nvSpPr>
        <p:spPr>
          <a:xfrm>
            <a:off x="240742" y="311622"/>
            <a:ext cx="6077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Gamacon 2025 marketing material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53DB99-0B97-9476-8D51-E418AD1AF9E4}"/>
              </a:ext>
            </a:extLst>
          </p:cNvPr>
          <p:cNvSpPr txBox="1"/>
          <p:nvPr/>
        </p:nvSpPr>
        <p:spPr>
          <a:xfrm>
            <a:off x="246386" y="1145381"/>
            <a:ext cx="957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X-banners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260D2-A97B-EE9A-5280-CE77D8DCA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26" y="216121"/>
            <a:ext cx="4006723" cy="8614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288860-71E9-E12B-35D4-1867FBEF2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84" y="1811643"/>
            <a:ext cx="2194560" cy="548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469F56-25F8-ABCA-2568-0084314E39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18" y="1811643"/>
            <a:ext cx="2194560" cy="548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3B7717-4C79-856B-B7E5-C41475DEA8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" y="1831181"/>
            <a:ext cx="219456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6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3157" y="1035385"/>
            <a:ext cx="7359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THANK YOU! </a:t>
            </a:r>
          </a:p>
          <a:p>
            <a:pPr algn="ctr"/>
            <a:r>
              <a:rPr lang="en-US" sz="3600" dirty="0"/>
              <a:t>We look forward to seeing you at…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79650" y="6579898"/>
            <a:ext cx="54864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lnSpc>
                <a:spcPct val="60000"/>
              </a:lnSpc>
              <a:spcBef>
                <a:spcPct val="50000"/>
              </a:spcBef>
            </a:pPr>
            <a:r>
              <a:rPr lang="en-US" sz="1600" dirty="0"/>
              <a:t>www.gamacon.mx		Fb: </a:t>
            </a:r>
            <a:r>
              <a:rPr lang="en-US" sz="1600" dirty="0" err="1"/>
              <a:t>Gamacon.oficial</a:t>
            </a:r>
            <a:endParaRPr lang="en-US" sz="16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438674" y="4421981"/>
            <a:ext cx="3168650" cy="159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/>
              <a:t>Contact</a:t>
            </a:r>
          </a:p>
          <a:p>
            <a:pPr algn="ctr" defTabSz="914400">
              <a:lnSpc>
                <a:spcPct val="60000"/>
              </a:lnSpc>
              <a:spcBef>
                <a:spcPct val="50000"/>
              </a:spcBef>
            </a:pPr>
            <a:endParaRPr lang="en-US" sz="1600" b="1" dirty="0"/>
          </a:p>
          <a:p>
            <a:pPr algn="ctr" defTabSz="914400">
              <a:lnSpc>
                <a:spcPct val="60000"/>
              </a:lnSpc>
              <a:spcBef>
                <a:spcPct val="50000"/>
              </a:spcBef>
            </a:pPr>
            <a:r>
              <a:rPr lang="en-US" sz="1600" dirty="0"/>
              <a:t>Hugo Abel Castro</a:t>
            </a:r>
          </a:p>
          <a:p>
            <a:pPr algn="ctr" defTabSz="914400">
              <a:lnSpc>
                <a:spcPct val="60000"/>
              </a:lnSpc>
              <a:spcBef>
                <a:spcPct val="50000"/>
              </a:spcBef>
            </a:pPr>
            <a:r>
              <a:rPr lang="en-US" sz="1600" dirty="0"/>
              <a:t>Founding President</a:t>
            </a:r>
          </a:p>
          <a:p>
            <a:pPr algn="ctr" defTabSz="914400">
              <a:lnSpc>
                <a:spcPct val="60000"/>
              </a:lnSpc>
              <a:spcBef>
                <a:spcPct val="50000"/>
              </a:spcBef>
            </a:pPr>
            <a:r>
              <a:rPr lang="en-US" sz="1600" dirty="0"/>
              <a:t>hcastro@gamacon.mx</a:t>
            </a:r>
          </a:p>
          <a:p>
            <a:pPr algn="ctr" defTabSz="914400">
              <a:lnSpc>
                <a:spcPct val="60000"/>
              </a:lnSpc>
              <a:spcBef>
                <a:spcPct val="50000"/>
              </a:spcBef>
            </a:pPr>
            <a:r>
              <a:rPr lang="en-US" sz="1600" dirty="0"/>
              <a:t>+52 686 160-8739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ADF997-787F-B757-DB9C-0737D02F8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2" y="2404367"/>
            <a:ext cx="9582120" cy="20602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893C70-52B0-A63B-D112-E90BF484B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26" y="216121"/>
            <a:ext cx="4006723" cy="86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AD262A-905B-FE43-13BA-591C2DF596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73" y="1135093"/>
            <a:ext cx="4794251" cy="31961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27C654-949A-4FB6-FC18-DEE9875B64E5}"/>
              </a:ext>
            </a:extLst>
          </p:cNvPr>
          <p:cNvSpPr txBox="1"/>
          <p:nvPr/>
        </p:nvSpPr>
        <p:spPr>
          <a:xfrm>
            <a:off x="240742" y="311622"/>
            <a:ext cx="6077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VG Elevator Pitch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E6476A-3ACC-40A8-A5ED-DAB5B45A81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8072" y="4474453"/>
            <a:ext cx="2130778" cy="31961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BD8BA9-11B3-3FB7-3A6A-A72FAADCA5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272" y="4474453"/>
            <a:ext cx="2130778" cy="3196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ED4AD1-2D2B-E8C4-BB0A-132DF905CF6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214165" y="4979542"/>
            <a:ext cx="3278982" cy="21859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A049A4-8B1A-2A80-F8FE-50E9E237812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90278" y="4969183"/>
            <a:ext cx="3283211" cy="2188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24E0F6-51B4-0C14-9A45-F9745A55C8E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626" y="1363693"/>
            <a:ext cx="4488690" cy="25248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5384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23309D-0254-DEF1-002A-0BCB26746A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441" y="4441401"/>
            <a:ext cx="48006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16B688-BDF0-ACC4-2841-14CC7ADB06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07" y="4442445"/>
            <a:ext cx="48006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959181-7295-7990-4A45-3717FC1273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02" y="1152981"/>
            <a:ext cx="48006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E1EF5E-98B8-F6E6-3796-738395DF1C02}"/>
              </a:ext>
            </a:extLst>
          </p:cNvPr>
          <p:cNvSpPr txBox="1"/>
          <p:nvPr/>
        </p:nvSpPr>
        <p:spPr>
          <a:xfrm>
            <a:off x="240742" y="311622"/>
            <a:ext cx="6077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Business Mixer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86B395-7F25-E3E2-DE45-58C0D95BDF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050" y="1152981"/>
            <a:ext cx="4800600" cy="32003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D40C72-97DA-5E96-36E5-57690B899E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26" y="216121"/>
            <a:ext cx="4006723" cy="86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9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E7F918B7-C21C-C044-5BC0-CA88CA8BCAF1}"/>
              </a:ext>
            </a:extLst>
          </p:cNvPr>
          <p:cNvSpPr txBox="1"/>
          <p:nvPr/>
        </p:nvSpPr>
        <p:spPr>
          <a:xfrm>
            <a:off x="240742" y="311622"/>
            <a:ext cx="6077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Conferences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14FBF3-E0F4-FE92-A5FF-F32658B0C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26" y="216121"/>
            <a:ext cx="4006723" cy="861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4227C0-CFFB-8EB5-EFA6-7B580CB935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47" y="4369889"/>
            <a:ext cx="4427542" cy="24904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DFE808-5DD0-7AFE-6B37-64040A97FF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508" y="1447691"/>
            <a:ext cx="4427542" cy="24904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214ED3-235D-5943-AE04-EB9255B005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54" y="1447691"/>
            <a:ext cx="4427542" cy="24904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9461CD-0723-1697-4BCC-FAC8692B09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413" y="4351789"/>
            <a:ext cx="4427542" cy="24904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0375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E0E70-5091-C58A-4CD3-0EEE83A7E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3082D7CE-57A4-EBE0-2B58-7A40849F78BC}"/>
              </a:ext>
            </a:extLst>
          </p:cNvPr>
          <p:cNvSpPr txBox="1"/>
          <p:nvPr/>
        </p:nvSpPr>
        <p:spPr>
          <a:xfrm>
            <a:off x="240742" y="311622"/>
            <a:ext cx="6077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B2B - </a:t>
            </a:r>
            <a:r>
              <a:rPr lang="en-US" sz="3200" b="1" dirty="0" err="1"/>
              <a:t>MeetToMatch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FC02B6-A407-F200-7FC2-165CF282FE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26" y="216121"/>
            <a:ext cx="4006723" cy="8614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9CEC7-433E-B2A8-FDAA-78B3A56F66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47" y="5608402"/>
            <a:ext cx="3588646" cy="20186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404D88-87C1-2BBD-ADE5-DDA42F023D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804" y="3414034"/>
            <a:ext cx="3588646" cy="20186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C6404C-1180-9231-C5AC-39E32048F7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506" y="5607444"/>
            <a:ext cx="3586944" cy="20176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F9BCDA-9AE5-85CD-2BB8-7CBD65FD1C1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506" y="1221581"/>
            <a:ext cx="3586944" cy="20176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42C2A7-AADD-E87A-F544-B9A2BCC7D5D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47" y="3414991"/>
            <a:ext cx="3586944" cy="20176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685B9F-2371-69E9-13B6-951061C0CAB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47" y="1221581"/>
            <a:ext cx="3586944" cy="20176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768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B0D56-E74D-2CD8-551E-3AFFB2D35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1AD67DD-1303-39E4-8FE4-3C2BDF0BCBBB}"/>
              </a:ext>
            </a:extLst>
          </p:cNvPr>
          <p:cNvSpPr txBox="1"/>
          <p:nvPr/>
        </p:nvSpPr>
        <p:spPr>
          <a:xfrm>
            <a:off x="240742" y="311622"/>
            <a:ext cx="6077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Round tables w/ Government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6D4855-FE68-10BA-0ABE-9733C9BCDA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26" y="216121"/>
            <a:ext cx="4006723" cy="861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34F084-9B7C-6D34-9B0D-708861087E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940" y="3360412"/>
            <a:ext cx="3521616" cy="19809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648452-137E-355B-CC29-62698DAE8E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758" y="5489072"/>
            <a:ext cx="3521616" cy="19809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D83B2A-4C58-41B6-B2D5-FDB9E98D7A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50" y="3365500"/>
            <a:ext cx="3521616" cy="19809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600F8F-0866-8C20-A284-554BCC4AA93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758" y="1226021"/>
            <a:ext cx="3521616" cy="19809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03C16F-5E0E-2A4F-893F-BD662C1E49D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50" y="5489072"/>
            <a:ext cx="3521616" cy="19809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8FC031-2BBA-7131-8833-2DB6E70748C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50" y="1226021"/>
            <a:ext cx="3521616" cy="19809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4857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31911-62C0-B044-2353-771AA8607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E5B6B617-7EA2-D926-B283-D3A86FEB6B5A}"/>
              </a:ext>
            </a:extLst>
          </p:cNvPr>
          <p:cNvSpPr txBox="1"/>
          <p:nvPr/>
        </p:nvSpPr>
        <p:spPr>
          <a:xfrm>
            <a:off x="240742" y="311622"/>
            <a:ext cx="6077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2025 promotional video 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9632BE-84E6-610E-B84A-D5AC60F208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26" y="216121"/>
            <a:ext cx="4006723" cy="8614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E6485F-FE57-B93D-ED16-1950CE7CBD8F}"/>
              </a:ext>
            </a:extLst>
          </p:cNvPr>
          <p:cNvSpPr txBox="1"/>
          <p:nvPr/>
        </p:nvSpPr>
        <p:spPr>
          <a:xfrm>
            <a:off x="1896744" y="7096209"/>
            <a:ext cx="6252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https://youtu.be/_tm_VfTHNAg?si=G64YdkyGskh8wzbJ</a:t>
            </a:r>
          </a:p>
        </p:txBody>
      </p:sp>
      <p:pic>
        <p:nvPicPr>
          <p:cNvPr id="5" name="Online Media 4" title="Gamacon 2025">
            <a:hlinkClick r:id="" action="ppaction://media"/>
            <a:extLst>
              <a:ext uri="{FF2B5EF4-FFF2-40B4-BE49-F238E27FC236}">
                <a16:creationId xmlns:a16="http://schemas.microsoft.com/office/drawing/2014/main" id="{F7AB5FEF-FFE4-FB87-ED99-81E81D86DD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0340" y="1207409"/>
            <a:ext cx="9686049" cy="546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0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1694" y="1678781"/>
            <a:ext cx="97479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Your logo shown (giant size) on all banners, posters, flyers,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Individual &amp; detailed post of your company on 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Mentioned in all interviews (radio &amp; TV)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Access to VIP areas (ex. Wine tasting event, break rooms with appetizers &amp; drinks)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5 full badges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Include promotional goodies at event entrance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Have promotional items on different parts of the event (X-banners, postcards, keyrings,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Participate in the business mixer, VG elevator pitch, </a:t>
            </a:r>
            <a:r>
              <a:rPr lang="en-US" sz="2400" dirty="0" err="1"/>
              <a:t>MeetToMatch</a:t>
            </a:r>
            <a:r>
              <a:rPr lang="en-US" sz="2400" dirty="0"/>
              <a:t>, round tables, conferences, padel tournament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Participate at the press conference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C242AB-6518-7777-97F8-2480D47FE1AB}"/>
              </a:ext>
            </a:extLst>
          </p:cNvPr>
          <p:cNvSpPr txBox="1"/>
          <p:nvPr/>
        </p:nvSpPr>
        <p:spPr>
          <a:xfrm>
            <a:off x="240742" y="311622"/>
            <a:ext cx="6077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DIAMOND SPONSOR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3E3FA-62A7-9B1F-9E8C-766AC9EA001B}"/>
              </a:ext>
            </a:extLst>
          </p:cNvPr>
          <p:cNvSpPr txBox="1"/>
          <p:nvPr/>
        </p:nvSpPr>
        <p:spPr>
          <a:xfrm>
            <a:off x="240742" y="6428006"/>
            <a:ext cx="790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Participation fee: </a:t>
            </a:r>
            <a:r>
              <a:rPr lang="en-US" sz="3200" strike="sngStrike" dirty="0">
                <a:solidFill>
                  <a:srgbClr val="FF0000"/>
                </a:solidFill>
              </a:rPr>
              <a:t>$7,500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$5,000 USD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00B93-AF84-CF44-A6E8-E2EE6716D3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26" y="216121"/>
            <a:ext cx="4006723" cy="86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43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7FF62-41B1-9C6E-46B2-19D86D652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72139B-4ACC-3966-BA7A-F06F6147EDC2}"/>
              </a:ext>
            </a:extLst>
          </p:cNvPr>
          <p:cNvSpPr txBox="1"/>
          <p:nvPr/>
        </p:nvSpPr>
        <p:spPr>
          <a:xfrm>
            <a:off x="151694" y="1678781"/>
            <a:ext cx="97479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Your logo shown (big size) on all banners, posters, flyers,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Individual post of your company on 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Access to VIP areas (ex. Wine tasting event, break rooms with appetizers &amp; drinks)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4 full badges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Include promotional goodies at event entrance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Have promotional items on different parts of the event (X-banners, postcards, keyrings,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Participate in the business mixer, VG elevator pitch, </a:t>
            </a:r>
            <a:r>
              <a:rPr lang="en-US" sz="2400" dirty="0" err="1"/>
              <a:t>MeetToMatch</a:t>
            </a:r>
            <a:r>
              <a:rPr lang="en-US" sz="2400" dirty="0"/>
              <a:t>, round tables, conferences, padel tournament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9FB06B-1735-56CE-3350-BF5EA419ABDE}"/>
              </a:ext>
            </a:extLst>
          </p:cNvPr>
          <p:cNvSpPr txBox="1"/>
          <p:nvPr/>
        </p:nvSpPr>
        <p:spPr>
          <a:xfrm>
            <a:off x="240742" y="311622"/>
            <a:ext cx="6077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GOLD SPONSOR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AA048B-4B3E-6F01-BA17-DADC491F4C15}"/>
              </a:ext>
            </a:extLst>
          </p:cNvPr>
          <p:cNvSpPr txBox="1"/>
          <p:nvPr/>
        </p:nvSpPr>
        <p:spPr>
          <a:xfrm>
            <a:off x="240742" y="6428006"/>
            <a:ext cx="790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Participation fee: </a:t>
            </a:r>
            <a:r>
              <a:rPr lang="en-US" sz="3200" strike="sngStrike" dirty="0">
                <a:solidFill>
                  <a:srgbClr val="FF0000"/>
                </a:solidFill>
              </a:rPr>
              <a:t>$5,500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$3,500 USD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86BC6A-4A51-DED0-D206-5D96058A7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26" y="216121"/>
            <a:ext cx="4006723" cy="86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285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12007</TotalTime>
  <Words>467</Words>
  <Application>Microsoft Office PowerPoint</Application>
  <PresentationFormat>Custom</PresentationFormat>
  <Paragraphs>77</Paragraphs>
  <Slides>16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Hugo Abel Castro</dc:creator>
  <cp:lastModifiedBy>Hugo Abel Castro Duarte</cp:lastModifiedBy>
  <cp:revision>331</cp:revision>
  <dcterms:created xsi:type="dcterms:W3CDTF">2010-09-14T17:17:10Z</dcterms:created>
  <dcterms:modified xsi:type="dcterms:W3CDTF">2026-06-29T20:52:04Z</dcterms:modified>
</cp:coreProperties>
</file>